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59" r:id="rId8"/>
    <p:sldId id="263" r:id="rId9"/>
    <p:sldId id="264" r:id="rId10"/>
    <p:sldId id="262" r:id="rId11"/>
    <p:sldId id="260" r:id="rId12"/>
    <p:sldId id="261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>
        <p:scale>
          <a:sx n="46" d="100"/>
          <a:sy n="46" d="100"/>
        </p:scale>
        <p:origin x="56" y="1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D52E-C20E-D9CB-3AF1-DAF7CF8D7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1E4C5-2562-9EB3-717A-07CBF4C9D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1F3D3-68A8-CBC4-CA06-11D98734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0EB-9C1D-4517-B273-883696A0613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24DCF-5E07-9D80-D2DE-004E7B66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BE65-6ADC-4A03-8207-59DFF45A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75B7-4766-4086-9FB3-22E1D9E1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0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806B-59B4-DFD1-7C67-E53271C2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77E58-FA96-58A6-EC0E-9D7B9FBA8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24B99-8941-7E85-615B-68D9CF55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0EB-9C1D-4517-B273-883696A0613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26E57-C4C4-AD16-CCB1-718722B9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7B7D3-E2FF-A485-F0B6-1F92D898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75B7-4766-4086-9FB3-22E1D9E1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2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8381F-73D5-32A4-A87F-B5583973A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31C03-9490-5313-8536-3016F9EB3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C66E1-CEFC-37F5-C712-F8435D70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0EB-9C1D-4517-B273-883696A0613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10CB1-D84B-3F6E-B6CF-CD57E547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F0A40-3B99-A589-A185-EA094E3C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75B7-4766-4086-9FB3-22E1D9E1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0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E903-20A7-8811-1B47-B2040F71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57958-3BFB-47FA-47B0-2B5D93087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7B3D7-D1D6-893C-CC49-EFE6AAD3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0EB-9C1D-4517-B273-883696A0613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E052D-09EB-8F4C-1DF9-B0BC560B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892C4-85DE-BA61-58A1-D167A286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75B7-4766-4086-9FB3-22E1D9E1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20D2-C57E-2404-E1EA-B93C8183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AA955-4866-DC9F-A2C5-56AB579EC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83A2D-A64E-6AC8-EE9C-F261D174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0EB-9C1D-4517-B273-883696A0613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A2CBA-8CE5-F45E-6F2F-AC94C5DC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642BA-B3B4-7471-88CA-0279B29F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75B7-4766-4086-9FB3-22E1D9E1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3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0DE5-2BE5-296A-B7D5-4E772023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1A274-5EAE-B07A-92E9-B68C3FD0B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63310-A54B-6FA3-CA58-A344FD3FC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6948C-58F3-C5EF-33CA-F4475BDF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0EB-9C1D-4517-B273-883696A0613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A0990-7019-ED58-EB0A-B0CAD90D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275E-3947-D454-42AF-AAFF4CE3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75B7-4766-4086-9FB3-22E1D9E1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9C5BA-2D1A-FFFF-DC4D-B43221C7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4A79F-98FB-D922-527C-22562887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D08BF-786C-D6C3-5281-EDA8BAFE9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2B786-7078-6DF7-B8B2-3EB83BEF4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68AD5-41E2-924C-BF89-C2C044D30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A2106-10A3-7C93-B4B6-C4FC414A2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0EB-9C1D-4517-B273-883696A0613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F908DC-4001-625F-AB19-E7C1F926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54F40-97C0-8198-10B1-84DDD989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75B7-4766-4086-9FB3-22E1D9E1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5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8BE4-EB96-6CE8-2549-352FAAA6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AE536-D44B-6D4D-5553-74B8974C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0EB-9C1D-4517-B273-883696A0613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FDDA7-1164-3FE4-508A-4DBBAC88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98F4D-CCAE-99D3-02BD-B4DD383B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75B7-4766-4086-9FB3-22E1D9E1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4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F066A-8A42-550C-3FE3-C38E0E87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0EB-9C1D-4517-B273-883696A0613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FF153-0358-B161-558D-12551AAE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82670-EAD6-BFEC-E585-A7559795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75B7-4766-4086-9FB3-22E1D9E1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6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CA0C7-4DB0-C514-5FFD-B3C340B4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5D462-3262-6CB3-DC82-A74AE1C4A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1ED59-35D1-BA50-02F1-D57F7EAD4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899CB-0C4E-9E54-C194-878371A0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0EB-9C1D-4517-B273-883696A0613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B0B64-F3A5-1B95-C94E-B0E23B0C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983D0-1836-417B-4157-87562484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75B7-4766-4086-9FB3-22E1D9E1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8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3B08-C79E-AD62-55BF-677621EE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3D6BC-4F3C-5F5C-2146-955B18265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479C2-3B49-667E-7FC9-BDF87A89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35657-5620-AED9-C127-E0A5C138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0EB-9C1D-4517-B273-883696A0613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9569F-C4D1-AA5A-B2B4-9D841362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E852F-1BDC-6140-7683-2BA92F97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75B7-4766-4086-9FB3-22E1D9E1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4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73670-ED0B-C729-B4E0-E9C14C9F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FF55E-8146-7888-7721-794FC31DD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547D-09BD-77D4-2BE0-BE3B0A0B0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670EB-9C1D-4517-B273-883696A0613E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6AC27-E9C6-E2E0-417B-4BF17E50F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DF21E-26B5-DBB0-2DCB-6D12810F3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D075B7-4766-4086-9FB3-22E1D9E1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3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p 5 Homeopathic Medicines for Hair Fall &amp; Regrowth">
            <a:extLst>
              <a:ext uri="{FF2B5EF4-FFF2-40B4-BE49-F238E27FC236}">
                <a16:creationId xmlns:a16="http://schemas.microsoft.com/office/drawing/2014/main" id="{A5C82F86-E858-34BC-C4FF-6149D5D7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BB746-9BB9-8F3A-ADEF-9AB505063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LECTURE</a:t>
            </a:r>
            <a:br>
              <a:rPr lang="en-US" sz="5200">
                <a:solidFill>
                  <a:srgbClr val="FFFFFF"/>
                </a:solidFill>
              </a:rPr>
            </a:br>
            <a:r>
              <a:rPr lang="en-US" sz="5200">
                <a:solidFill>
                  <a:srgbClr val="FFFFFF"/>
                </a:solidFill>
              </a:rPr>
              <a:t>(HOMEOPATHY)</a:t>
            </a:r>
            <a:br>
              <a:rPr lang="en-US" sz="5200">
                <a:solidFill>
                  <a:srgbClr val="FFFFFF"/>
                </a:solidFill>
              </a:rPr>
            </a:b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EC189-8C98-CF43-AC47-B4C7495F9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0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0" name="Rectangle 922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94153-F4D1-8C10-452F-73236B53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3472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KITS</a:t>
            </a:r>
            <a:b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32" name="Rectangle 923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mazon.com: Helios Homeopathy 36 Homeopathic Remedy Deluxe Family Kit :  Health &amp; Household">
            <a:extLst>
              <a:ext uri="{FF2B5EF4-FFF2-40B4-BE49-F238E27FC236}">
                <a16:creationId xmlns:a16="http://schemas.microsoft.com/office/drawing/2014/main" id="{C30DBE89-5646-F1B8-C3A3-39B4525D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7" b="697"/>
          <a:stretch>
            <a:fillRect/>
          </a:stretch>
        </p:blipFill>
        <p:spPr bwMode="auto">
          <a:xfrm>
            <a:off x="279143" y="299508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meoTravel Kit | Boiron USA">
            <a:extLst>
              <a:ext uri="{FF2B5EF4-FFF2-40B4-BE49-F238E27FC236}">
                <a16:creationId xmlns:a16="http://schemas.microsoft.com/office/drawing/2014/main" id="{11AC9A89-55E7-0991-2C3F-D503518329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4" b="20143"/>
          <a:stretch>
            <a:fillRect/>
          </a:stretch>
        </p:blipFill>
        <p:spPr bwMode="auto">
          <a:xfrm>
            <a:off x="279143" y="3548095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4431F-C4EE-DE52-0980-07583F613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Homeopathy Book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Homeopathy Kit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9234" name="Straight Connector 923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63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177AF-C541-C657-9EE1-C2EE0C8F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420" y="1387927"/>
            <a:ext cx="3212502" cy="19427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MUSCLE TESTING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Muscle Testing | Kinesiology | New York City | Naturopathic Doctor">
            <a:extLst>
              <a:ext uri="{FF2B5EF4-FFF2-40B4-BE49-F238E27FC236}">
                <a16:creationId xmlns:a16="http://schemas.microsoft.com/office/drawing/2014/main" id="{7E372DB6-2A6A-6855-8CE8-B419E9E865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r="-1" b="-1"/>
          <a:stretch>
            <a:fillRect/>
          </a:stretch>
        </p:blipFill>
        <p:spPr bwMode="auto">
          <a:xfrm>
            <a:off x="20" y="10"/>
            <a:ext cx="77233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EB857-B32B-3C74-9200-F7BF433FB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420" y="3412998"/>
            <a:ext cx="3212502" cy="2767366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>
              <a:lnSpc>
                <a:spcPct val="120000"/>
              </a:lnSpc>
            </a:pPr>
            <a:r>
              <a:rPr lang="en-US" sz="1800"/>
              <a:t>Find a strong muscle</a:t>
            </a:r>
          </a:p>
          <a:p>
            <a:pPr marL="514350">
              <a:lnSpc>
                <a:spcPct val="120000"/>
              </a:lnSpc>
            </a:pPr>
            <a:r>
              <a:rPr lang="en-US" sz="1800"/>
              <a:t>Provocation</a:t>
            </a:r>
          </a:p>
          <a:p>
            <a:pPr marL="514350">
              <a:lnSpc>
                <a:spcPct val="120000"/>
              </a:lnSpc>
            </a:pPr>
            <a:r>
              <a:rPr lang="en-US" sz="1800"/>
              <a:t>Proving</a:t>
            </a:r>
          </a:p>
        </p:txBody>
      </p:sp>
    </p:spTree>
    <p:extLst>
      <p:ext uri="{BB962C8B-B14F-4D97-AF65-F5344CB8AC3E}">
        <p14:creationId xmlns:p14="http://schemas.microsoft.com/office/powerpoint/2010/main" val="239864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E3C64-8AE0-3206-BD4D-1D948DF3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420" y="1387927"/>
            <a:ext cx="3212502" cy="19427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PRACTICE MUSCLE TESTING TOGETHER</a:t>
            </a:r>
            <a:b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Manual Muscle Testing: Test the Strength">
            <a:extLst>
              <a:ext uri="{FF2B5EF4-FFF2-40B4-BE49-F238E27FC236}">
                <a16:creationId xmlns:a16="http://schemas.microsoft.com/office/drawing/2014/main" id="{39F65540-716F-A495-1A29-D4663D6504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r="14191" b="-1"/>
          <a:stretch>
            <a:fillRect/>
          </a:stretch>
        </p:blipFill>
        <p:spPr bwMode="auto">
          <a:xfrm>
            <a:off x="20" y="10"/>
            <a:ext cx="77233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82D5-D968-2858-8F71-6A41E3FB9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420" y="3412998"/>
            <a:ext cx="3212502" cy="27673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Water vs. rat poison (chemical)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Beauty vs. ugly (thought)</a:t>
            </a:r>
          </a:p>
          <a:p>
            <a:pPr marL="0">
              <a:lnSpc>
                <a:spcPct val="12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160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2" name="Rectangle 1025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B237-9078-43D0-1BC0-94526B38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/>
              <a:t>OTHER RESOURCES</a:t>
            </a:r>
          </a:p>
        </p:txBody>
      </p:sp>
      <p:sp>
        <p:nvSpPr>
          <p:cNvPr id="10254" name="Oval 1025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Dr. Vikas Sharma, MD - Homeopathy at DrHomeo.com">
            <a:extLst>
              <a:ext uri="{FF2B5EF4-FFF2-40B4-BE49-F238E27FC236}">
                <a16:creationId xmlns:a16="http://schemas.microsoft.com/office/drawing/2014/main" id="{8B0A7C31-E1CF-5997-A21C-F3C09E0785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8" r="25311" b="-2"/>
          <a:stretch>
            <a:fillRect/>
          </a:stretch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5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A880B-70AD-D307-214E-FC13B341B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Dr. Vikas Sharma</a:t>
            </a:r>
          </a:p>
          <a:p>
            <a:pPr marL="0"/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marL="0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https://www.drhomeo.com/diseases/</a:t>
            </a:r>
          </a:p>
        </p:txBody>
      </p:sp>
      <p:sp>
        <p:nvSpPr>
          <p:cNvPr id="1026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26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25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5E48-EFA2-8A68-2A40-46466519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0A23-EA31-FAC4-8660-D9F1FE6EB4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04CDD-60FF-5C06-282A-70C25C8625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0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C442-62A1-6E31-CCE1-858B91AF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DF942-A00C-E775-0EF8-5BF33C9F6D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9F553-997A-3ABD-19D1-1E9797F68C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94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CE55-8F2E-5BA5-4F04-8AA25C4D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AB5F3-347F-AE97-3072-D4B7AC1B74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F0C61-ECF3-3B9B-9277-EA0B03884E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A059-AE89-C109-30D4-B44F6E34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C6EE-64BC-FE1B-FD50-3CF8FDE190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B01D1-88ED-9631-8596-53B9E6270B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5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461D-FEDC-20B2-9ACA-F5AEA98E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D300A-DC5F-9858-D709-46FABC7706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62550-4063-9D09-3D47-D752ABC189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3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DD72-C49F-CD9E-2948-7BEB5D7B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01024-95B6-241D-3A65-DE826EC16D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B2C18-626B-311F-FAF5-D91570B6B2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8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835B6-56CD-7227-66C1-A3740185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b="1"/>
              <a:t>HISTORY OF MEDICINE</a:t>
            </a:r>
            <a:br>
              <a:rPr lang="en-US" sz="4300" b="1"/>
            </a:br>
            <a:endParaRPr lang="en-US" sz="4300" b="1"/>
          </a:p>
        </p:txBody>
      </p:sp>
      <p:sp>
        <p:nvSpPr>
          <p:cNvPr id="6153" name="Oval 615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amuel Hahnemann - Wikipedia">
            <a:extLst>
              <a:ext uri="{FF2B5EF4-FFF2-40B4-BE49-F238E27FC236}">
                <a16:creationId xmlns:a16="http://schemas.microsoft.com/office/drawing/2014/main" id="{8DA7DD2C-8D22-8E5F-D72B-5231B2281C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499"/>
          <a:stretch>
            <a:fillRect/>
          </a:stretch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5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56459-E43D-335B-BDC3-48FB25527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Dr. Samuel Hahnemann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Response to harshness of Allopathy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Medical Heresy</a:t>
            </a:r>
          </a:p>
        </p:txBody>
      </p:sp>
      <p:sp>
        <p:nvSpPr>
          <p:cNvPr id="615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16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654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C55E-C1C3-D97A-3255-A5F21346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E2F38-EF9C-5245-5966-CBF154BD1F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BEB62-D8B2-303F-21DE-3F6D42AA70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CD9CC-EDC3-22CB-9C89-49EAD531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420" y="1387927"/>
            <a:ext cx="3212502" cy="19427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PRINCIPLES OF HOMEOPATHY</a:t>
            </a:r>
          </a:p>
        </p:txBody>
      </p:sp>
      <p:pic>
        <p:nvPicPr>
          <p:cNvPr id="3074" name="Picture 2" descr="Nux Vomica To Treat Piles- Everything You Need To Know - Pristyn Care">
            <a:extLst>
              <a:ext uri="{FF2B5EF4-FFF2-40B4-BE49-F238E27FC236}">
                <a16:creationId xmlns:a16="http://schemas.microsoft.com/office/drawing/2014/main" id="{55401AC8-7240-9F3A-0F27-D93AA13109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25267"/>
          <a:stretch>
            <a:fillRect/>
          </a:stretch>
        </p:blipFill>
        <p:spPr bwMode="auto">
          <a:xfrm>
            <a:off x="20" y="10"/>
            <a:ext cx="77233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81702-292F-BF3C-00BF-3111DD66E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420" y="3412998"/>
            <a:ext cx="3212502" cy="27673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Water memory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Energetic medicine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Minimum dose</a:t>
            </a:r>
          </a:p>
          <a:p>
            <a:pPr>
              <a:lnSpc>
                <a:spcPct val="120000"/>
              </a:lnSpc>
            </a:pPr>
            <a:r>
              <a:rPr lang="en-US" sz="1800" dirty="0" err="1"/>
              <a:t>Similars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/>
              <a:t>Symptoms</a:t>
            </a:r>
          </a:p>
        </p:txBody>
      </p:sp>
    </p:spTree>
    <p:extLst>
      <p:ext uri="{BB962C8B-B14F-4D97-AF65-F5344CB8AC3E}">
        <p14:creationId xmlns:p14="http://schemas.microsoft.com/office/powerpoint/2010/main" val="421817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469135-5275-D136-47C7-A5160C026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9" name="Rectangle 3098">
            <a:extLst>
              <a:ext uri="{FF2B5EF4-FFF2-40B4-BE49-F238E27FC236}">
                <a16:creationId xmlns:a16="http://schemas.microsoft.com/office/drawing/2014/main" id="{111A264F-A668-44B4-88A8-1CC2F0EDC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A3F8F-8759-7E96-EB6C-41D5BDDA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337" y="544512"/>
            <a:ext cx="590171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RESEARCH</a:t>
            </a:r>
          </a:p>
        </p:txBody>
      </p:sp>
      <p:pic>
        <p:nvPicPr>
          <p:cNvPr id="1028" name="Picture 4" descr="A 'grave error': France to phase out coverage for homeopathy">
            <a:extLst>
              <a:ext uri="{FF2B5EF4-FFF2-40B4-BE49-F238E27FC236}">
                <a16:creationId xmlns:a16="http://schemas.microsoft.com/office/drawing/2014/main" id="{F887A505-0E1E-E565-1684-F19C6FB6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2" b="3"/>
          <a:stretch>
            <a:fillRect/>
          </a:stretch>
        </p:blipFill>
        <p:spPr bwMode="auto">
          <a:xfrm>
            <a:off x="2046194" y="283739"/>
            <a:ext cx="3056016" cy="3056016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ux Vomica To Treat Piles- Everything You Need To Know - Pristyn Care">
            <a:extLst>
              <a:ext uri="{FF2B5EF4-FFF2-40B4-BE49-F238E27FC236}">
                <a16:creationId xmlns:a16="http://schemas.microsoft.com/office/drawing/2014/main" id="{5BA9DB2A-585B-1B38-A581-F7FEF36891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8" r="28421" b="-1"/>
          <a:stretch>
            <a:fillRect/>
          </a:stretch>
        </p:blipFill>
        <p:spPr bwMode="auto">
          <a:xfrm>
            <a:off x="419640" y="3601291"/>
            <a:ext cx="3056016" cy="3056016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Rectangle 3100">
            <a:extLst>
              <a:ext uri="{FF2B5EF4-FFF2-40B4-BE49-F238E27FC236}">
                <a16:creationId xmlns:a16="http://schemas.microsoft.com/office/drawing/2014/main" id="{107D50C9-F568-423A-A839-B49874A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827" y="4101713"/>
            <a:ext cx="624734" cy="62473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316B6-8204-609C-D084-86561D8F9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4337" y="2005012"/>
            <a:ext cx="5901710" cy="43084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Cast studies</a:t>
            </a:r>
          </a:p>
          <a:p>
            <a:r>
              <a:rPr lang="en-US" dirty="0"/>
              <a:t>Nano particles </a:t>
            </a:r>
          </a:p>
          <a:p>
            <a:r>
              <a:rPr lang="en-US" dirty="0"/>
              <a:t>Energetic vs. Biomolecular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8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E3B0FF-51B4-10B6-E48B-B40E576BA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25" name="Rectangle 312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F9E75-9309-EA0D-18C6-D29FE3E7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/>
              <a:t>USED TODAY</a:t>
            </a:r>
          </a:p>
        </p:txBody>
      </p:sp>
      <p:sp>
        <p:nvSpPr>
          <p:cNvPr id="3127" name="Oval 3126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Should I Use a Homeopathic Medicine? | Poison Control">
            <a:extLst>
              <a:ext uri="{FF2B5EF4-FFF2-40B4-BE49-F238E27FC236}">
                <a16:creationId xmlns:a16="http://schemas.microsoft.com/office/drawing/2014/main" id="{5E274B71-0946-5E5A-69FF-4D3822F12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5" r="6977" b="2"/>
          <a:stretch>
            <a:fillRect/>
          </a:stretch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9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31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32B0B-005A-4848-71A3-C9E0D83BD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Countries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2</a:t>
            </a:r>
            <a:r>
              <a:rPr lang="en-US" sz="2000" baseline="30000" dirty="0">
                <a:solidFill>
                  <a:schemeClr val="tx1">
                    <a:alpha val="80000"/>
                  </a:schemeClr>
                </a:solidFill>
              </a:rPr>
              <a:t>nd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largest Medical System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200 million users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40/42 European countries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India: 2million Homeopathic doctors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1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135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18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2103F5-601F-05C4-00C4-FAAAC9819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FA6CF-A680-A765-F41A-E3258C39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/>
              <a:t>HOW TO USE HOMEOPATHY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omeopathic First Aid Kit | Cannizzaro Integrative Pediatric Center">
            <a:extLst>
              <a:ext uri="{FF2B5EF4-FFF2-40B4-BE49-F238E27FC236}">
                <a16:creationId xmlns:a16="http://schemas.microsoft.com/office/drawing/2014/main" id="{B07C19A7-7A10-3AA8-0BC9-1CA53C49B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6" r="13407"/>
          <a:stretch>
            <a:fillRect/>
          </a:stretch>
        </p:blipFill>
        <p:spPr bwMode="auto">
          <a:xfrm>
            <a:off x="279143" y="299509"/>
            <a:ext cx="5221625" cy="62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C1D85-72D1-862F-7050-04A9803D9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Do not touch remedies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Dilutions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Potencies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Expiration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Shake before use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Can use on pets and infants</a:t>
            </a:r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46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3" name="Rectangle 412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921E1-5BCF-FF0B-8AF4-6A27D159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3472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REMEDIES</a:t>
            </a:r>
            <a:b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25" name="Rectangle 412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meopathy Philosophy">
            <a:extLst>
              <a:ext uri="{FF2B5EF4-FFF2-40B4-BE49-F238E27FC236}">
                <a16:creationId xmlns:a16="http://schemas.microsoft.com/office/drawing/2014/main" id="{D698CD81-0B1E-16FD-9729-03F87B755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0" r="-1" b="-1"/>
          <a:stretch>
            <a:fillRect/>
          </a:stretch>
        </p:blipFill>
        <p:spPr bwMode="auto">
          <a:xfrm>
            <a:off x="279143" y="299508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omeopathy - College of Naturopathic Medicine">
            <a:extLst>
              <a:ext uri="{FF2B5EF4-FFF2-40B4-BE49-F238E27FC236}">
                <a16:creationId xmlns:a16="http://schemas.microsoft.com/office/drawing/2014/main" id="{47BCF5B7-57BE-C613-9E35-D92B9D9904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" b="3"/>
          <a:stretch>
            <a:fillRect/>
          </a:stretch>
        </p:blipFill>
        <p:spPr bwMode="auto">
          <a:xfrm>
            <a:off x="279143" y="3548095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4D347-8179-4D16-E715-CD02B9010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Arnica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Belladona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Chamomilla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Ignatia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Rhus Tox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Pulsatilla</a:t>
            </a:r>
          </a:p>
        </p:txBody>
      </p:sp>
      <p:cxnSp>
        <p:nvCxnSpPr>
          <p:cNvPr id="4127" name="Straight Connector 412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74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3E7C3-7D21-FB06-9622-AFDBD60C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BACH FLOWER REMEDIES</a:t>
            </a:r>
          </a:p>
        </p:txBody>
      </p:sp>
      <p:sp>
        <p:nvSpPr>
          <p:cNvPr id="51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7CD46-9BB2-1173-ECA4-0A83E4A54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/>
          </a:p>
        </p:txBody>
      </p:sp>
      <p:pic>
        <p:nvPicPr>
          <p:cNvPr id="5122" name="Picture 2" descr="Bach Flower Remedy Sets and Kits">
            <a:extLst>
              <a:ext uri="{FF2B5EF4-FFF2-40B4-BE49-F238E27FC236}">
                <a16:creationId xmlns:a16="http://schemas.microsoft.com/office/drawing/2014/main" id="{9A9A3403-A1C7-A254-9A48-3909C443B7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r="17463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4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FFD85-BF13-2F77-FF13-D826EF20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420" y="1387927"/>
            <a:ext cx="3212502" cy="19427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STORIES</a:t>
            </a:r>
          </a:p>
        </p:txBody>
      </p:sp>
      <p:pic>
        <p:nvPicPr>
          <p:cNvPr id="6146" name="Picture 2" descr="Seasonal Allergies Boston at Rosa Simmons blog">
            <a:extLst>
              <a:ext uri="{FF2B5EF4-FFF2-40B4-BE49-F238E27FC236}">
                <a16:creationId xmlns:a16="http://schemas.microsoft.com/office/drawing/2014/main" id="{16CAA991-8051-0884-FD6B-265F943CB1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r="4784" b="-2"/>
          <a:stretch>
            <a:fillRect/>
          </a:stretch>
        </p:blipFill>
        <p:spPr bwMode="auto">
          <a:xfrm>
            <a:off x="20" y="10"/>
            <a:ext cx="77233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38C2-2E25-96B2-0B8E-0635B70D1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420" y="3412998"/>
            <a:ext cx="3212502" cy="27673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/>
              <a:t>Emotional stress</a:t>
            </a:r>
          </a:p>
          <a:p>
            <a:pPr>
              <a:lnSpc>
                <a:spcPct val="120000"/>
              </a:lnSpc>
            </a:pPr>
            <a:r>
              <a:rPr lang="en-US" sz="1800"/>
              <a:t>Epilepsy</a:t>
            </a:r>
          </a:p>
          <a:p>
            <a:pPr>
              <a:lnSpc>
                <a:spcPct val="120000"/>
              </a:lnSpc>
            </a:pPr>
            <a:r>
              <a:rPr lang="en-US" sz="1800"/>
              <a:t>Bee sting</a:t>
            </a:r>
          </a:p>
          <a:p>
            <a:pPr>
              <a:lnSpc>
                <a:spcPct val="120000"/>
              </a:lnSpc>
            </a:pPr>
            <a:r>
              <a:rPr lang="en-US" sz="1800"/>
              <a:t>Surgery</a:t>
            </a:r>
          </a:p>
          <a:p>
            <a:pPr>
              <a:lnSpc>
                <a:spcPct val="120000"/>
              </a:lnSpc>
            </a:pPr>
            <a:r>
              <a:rPr lang="en-US" sz="1800"/>
              <a:t>Seasonal allergies</a:t>
            </a:r>
          </a:p>
          <a:p>
            <a:pPr marL="0">
              <a:lnSpc>
                <a:spcPct val="120000"/>
              </a:lnSpc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17727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152</Words>
  <Application>Microsoft Office PowerPoint</Application>
  <PresentationFormat>Widescreen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Neue Haas Grotesk Text Pro</vt:lpstr>
      <vt:lpstr>Office Theme</vt:lpstr>
      <vt:lpstr>LECTURE (HOMEOPATHY) </vt:lpstr>
      <vt:lpstr>HISTORY OF MEDICINE </vt:lpstr>
      <vt:lpstr>PRINCIPLES OF HOMEOPATHY</vt:lpstr>
      <vt:lpstr>RESEARCH</vt:lpstr>
      <vt:lpstr>USED TODAY</vt:lpstr>
      <vt:lpstr>HOW TO USE HOMEOPATHY</vt:lpstr>
      <vt:lpstr>KEY REMEDIES </vt:lpstr>
      <vt:lpstr>BACH FLOWER REMEDIES</vt:lpstr>
      <vt:lpstr>STORIES</vt:lpstr>
      <vt:lpstr>KITS </vt:lpstr>
      <vt:lpstr>MUSCLE TESTING </vt:lpstr>
      <vt:lpstr>PRACTICE MUSCLE TESTING TOGETHER </vt:lpstr>
      <vt:lpstr>OTHER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shane martin</dc:creator>
  <cp:lastModifiedBy>shane martin</cp:lastModifiedBy>
  <cp:revision>4</cp:revision>
  <dcterms:created xsi:type="dcterms:W3CDTF">2025-05-29T17:46:26Z</dcterms:created>
  <dcterms:modified xsi:type="dcterms:W3CDTF">2025-08-04T18:43:03Z</dcterms:modified>
</cp:coreProperties>
</file>