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70"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94660"/>
  </p:normalViewPr>
  <p:slideViewPr>
    <p:cSldViewPr snapToGrid="0">
      <p:cViewPr varScale="1">
        <p:scale>
          <a:sx n="91" d="100"/>
          <a:sy n="91" d="100"/>
        </p:scale>
        <p:origin x="52"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3009-596C-D86D-3D97-BF4D8151A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901297-4CF4-2F91-5ED0-35AA6A936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4EC5A0-ADED-E2BD-F626-29D3B23AB4C6}"/>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5" name="Footer Placeholder 4">
            <a:extLst>
              <a:ext uri="{FF2B5EF4-FFF2-40B4-BE49-F238E27FC236}">
                <a16:creationId xmlns:a16="http://schemas.microsoft.com/office/drawing/2014/main" id="{6D03AD69-11EB-DBD8-FCBE-8140D7CEB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CA516-9427-081A-5570-1B2FC9DCDEA8}"/>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378854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6A4C-83EC-E937-DDCC-D2C4B4343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3795FD-C2BB-795F-CDCB-58C994F9E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A5A50-462E-4F23-B2C0-DFE8FC0E3667}"/>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5" name="Footer Placeholder 4">
            <a:extLst>
              <a:ext uri="{FF2B5EF4-FFF2-40B4-BE49-F238E27FC236}">
                <a16:creationId xmlns:a16="http://schemas.microsoft.com/office/drawing/2014/main" id="{79E2F0CE-AA2B-D20C-BBD6-01FFF6095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DDF4E-0B6A-5F27-ADFD-BBDF46F3973C}"/>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225568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1DFB1-1251-CD23-DB18-8D35C634FA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C9D0C-FDC3-9407-E86C-B7F61401CA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EA23B-5B71-C790-84FF-995A65355FCB}"/>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5" name="Footer Placeholder 4">
            <a:extLst>
              <a:ext uri="{FF2B5EF4-FFF2-40B4-BE49-F238E27FC236}">
                <a16:creationId xmlns:a16="http://schemas.microsoft.com/office/drawing/2014/main" id="{4A2AA0CD-D0DE-8712-1141-BC69067D7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0EEB1-3367-9508-32FE-6D9BAC1F6B66}"/>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206549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84A0-5B48-B673-6C73-BDBF08E69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D1546-17E5-9A08-3DB2-36EA4A1C0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C89A8-2089-C546-963D-4F57C13B5FA7}"/>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5" name="Footer Placeholder 4">
            <a:extLst>
              <a:ext uri="{FF2B5EF4-FFF2-40B4-BE49-F238E27FC236}">
                <a16:creationId xmlns:a16="http://schemas.microsoft.com/office/drawing/2014/main" id="{47729C2D-E72A-220C-D6E0-3C61FCF30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3C86-DBD9-74D3-1830-0AD822F37398}"/>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383369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6D46-0401-329F-82A7-50CF6D8557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5FA7AF-D9E0-D317-1FCE-1398C05617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C7EC23-AE7C-4F9A-5F15-AF919430C20F}"/>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5" name="Footer Placeholder 4">
            <a:extLst>
              <a:ext uri="{FF2B5EF4-FFF2-40B4-BE49-F238E27FC236}">
                <a16:creationId xmlns:a16="http://schemas.microsoft.com/office/drawing/2014/main" id="{9167D86C-55B2-ABE7-914D-D8B7F9D5F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6E1C7-B36D-F8AD-B4F3-FF7359C119D9}"/>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235591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1D83-08C2-8ABC-E481-AB6C82F3B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A5004-14BB-0FB6-7CF0-967CB3D54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642B3-ECF8-EC61-5F0D-1463AE4AD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299C4D-E09B-B121-7B68-ECAA5DEF5EAA}"/>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6" name="Footer Placeholder 5">
            <a:extLst>
              <a:ext uri="{FF2B5EF4-FFF2-40B4-BE49-F238E27FC236}">
                <a16:creationId xmlns:a16="http://schemas.microsoft.com/office/drawing/2014/main" id="{9372F5FA-89BA-39B8-CDD5-4D020D784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CAED5-7A2D-2CAF-5A47-70D25F544E1C}"/>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304236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588A-6399-7D54-8AD1-5559234D55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4CCAA-AB6A-FF47-8267-3D9A98944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2221C-0AE7-A102-DB50-61692B8FD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5269D-AE3C-0601-8FF1-21ED86081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E5E93C-C29C-5DC9-F095-050BB6BEB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3110CB-BC83-025D-EBEF-725BF3E43B74}"/>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8" name="Footer Placeholder 7">
            <a:extLst>
              <a:ext uri="{FF2B5EF4-FFF2-40B4-BE49-F238E27FC236}">
                <a16:creationId xmlns:a16="http://schemas.microsoft.com/office/drawing/2014/main" id="{91533E89-7A9B-5493-B5FA-485CCD0DF6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A96F3-E8E7-0463-54C6-98C70904994E}"/>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305474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0AB6-01A7-E8AC-199B-5405C188F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825084-CE0F-819E-BB70-2D8273F2F7FD}"/>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4" name="Footer Placeholder 3">
            <a:extLst>
              <a:ext uri="{FF2B5EF4-FFF2-40B4-BE49-F238E27FC236}">
                <a16:creationId xmlns:a16="http://schemas.microsoft.com/office/drawing/2014/main" id="{6FD6FAE2-B57E-587C-EA4C-EB608E2B92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23BBB-A1B4-853C-2EBD-BA77F23080FE}"/>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61584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6B971-4857-ACAE-6ABD-E47AF2251C55}"/>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3" name="Footer Placeholder 2">
            <a:extLst>
              <a:ext uri="{FF2B5EF4-FFF2-40B4-BE49-F238E27FC236}">
                <a16:creationId xmlns:a16="http://schemas.microsoft.com/office/drawing/2014/main" id="{85CFCA84-3097-4713-CE33-351C667127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A8082-C6E0-631C-C4F5-2DC459AD2BC0}"/>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86514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5B0B-9AD1-C652-5F82-2610B1E37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60934C-DE8E-83E9-876C-625FE7130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BF5922-A78F-CB39-6C05-6D16872E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E24EA-E70F-FF8C-18AC-5AEEB7797F85}"/>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6" name="Footer Placeholder 5">
            <a:extLst>
              <a:ext uri="{FF2B5EF4-FFF2-40B4-BE49-F238E27FC236}">
                <a16:creationId xmlns:a16="http://schemas.microsoft.com/office/drawing/2014/main" id="{48A995D5-5EDF-D3E5-2C2E-E2C7B155A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D6444-7678-B727-4DC5-22A6F02CDBE5}"/>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325011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0838-9BDF-C27B-281A-7B4A75623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D17008-5D5B-6605-3CFE-DF8AAC5F7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D6DD9-6AD3-EFB1-C82A-B64CB0F75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3687C-73AE-63CF-4432-6F45371DC6B5}"/>
              </a:ext>
            </a:extLst>
          </p:cNvPr>
          <p:cNvSpPr>
            <a:spLocks noGrp="1"/>
          </p:cNvSpPr>
          <p:nvPr>
            <p:ph type="dt" sz="half" idx="10"/>
          </p:nvPr>
        </p:nvSpPr>
        <p:spPr/>
        <p:txBody>
          <a:bodyPr/>
          <a:lstStyle/>
          <a:p>
            <a:fld id="{A0E75DAE-10C5-4EC7-8A80-4A9564B520B8}" type="datetimeFigureOut">
              <a:rPr lang="en-US" smtClean="0"/>
              <a:t>4/24/2026</a:t>
            </a:fld>
            <a:endParaRPr lang="en-US"/>
          </a:p>
        </p:txBody>
      </p:sp>
      <p:sp>
        <p:nvSpPr>
          <p:cNvPr id="6" name="Footer Placeholder 5">
            <a:extLst>
              <a:ext uri="{FF2B5EF4-FFF2-40B4-BE49-F238E27FC236}">
                <a16:creationId xmlns:a16="http://schemas.microsoft.com/office/drawing/2014/main" id="{5F0FAED3-3557-5104-D484-E691C7655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2A622-E143-FD93-04BA-D8076AA661B4}"/>
              </a:ext>
            </a:extLst>
          </p:cNvPr>
          <p:cNvSpPr>
            <a:spLocks noGrp="1"/>
          </p:cNvSpPr>
          <p:nvPr>
            <p:ph type="sldNum" sz="quarter" idx="12"/>
          </p:nvPr>
        </p:nvSpPr>
        <p:spPr/>
        <p:txBody>
          <a:bodyPr/>
          <a:lstStyle/>
          <a:p>
            <a:fld id="{6B802FAA-36DA-440D-968D-77EC7E38CCC1}" type="slidenum">
              <a:rPr lang="en-US" smtClean="0"/>
              <a:t>‹#›</a:t>
            </a:fld>
            <a:endParaRPr lang="en-US"/>
          </a:p>
        </p:txBody>
      </p:sp>
    </p:spTree>
    <p:extLst>
      <p:ext uri="{BB962C8B-B14F-4D97-AF65-F5344CB8AC3E}">
        <p14:creationId xmlns:p14="http://schemas.microsoft.com/office/powerpoint/2010/main" val="26342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91072-6B80-0B6F-53CF-9BA707FFB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858DE-0CC0-206C-CF14-B726A18A5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1998C-F6C9-D8A7-AA77-0354D8C8F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E75DAE-10C5-4EC7-8A80-4A9564B520B8}" type="datetimeFigureOut">
              <a:rPr lang="en-US" smtClean="0"/>
              <a:t>4/24/2026</a:t>
            </a:fld>
            <a:endParaRPr lang="en-US"/>
          </a:p>
        </p:txBody>
      </p:sp>
      <p:sp>
        <p:nvSpPr>
          <p:cNvPr id="5" name="Footer Placeholder 4">
            <a:extLst>
              <a:ext uri="{FF2B5EF4-FFF2-40B4-BE49-F238E27FC236}">
                <a16:creationId xmlns:a16="http://schemas.microsoft.com/office/drawing/2014/main" id="{1B03EAB0-C249-7D74-AA70-B800E84E9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60D7E9-CD69-EDA3-EDF0-88493F40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802FAA-36DA-440D-968D-77EC7E38CCC1}" type="slidenum">
              <a:rPr lang="en-US" smtClean="0"/>
              <a:t>‹#›</a:t>
            </a:fld>
            <a:endParaRPr lang="en-US"/>
          </a:p>
        </p:txBody>
      </p:sp>
    </p:spTree>
    <p:extLst>
      <p:ext uri="{BB962C8B-B14F-4D97-AF65-F5344CB8AC3E}">
        <p14:creationId xmlns:p14="http://schemas.microsoft.com/office/powerpoint/2010/main" val="215353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3BB9-1C30-DA33-6FFB-F6EB3D8A880F}"/>
              </a:ext>
            </a:extLst>
          </p:cNvPr>
          <p:cNvSpPr>
            <a:spLocks noGrp="1"/>
          </p:cNvSpPr>
          <p:nvPr>
            <p:ph type="ctrTitle"/>
          </p:nvPr>
        </p:nvSpPr>
        <p:spPr/>
        <p:txBody>
          <a:bodyPr/>
          <a:lstStyle/>
          <a:p>
            <a:r>
              <a:rPr lang="en-US" dirty="0"/>
              <a:t>ANXIETY SEMINAR</a:t>
            </a:r>
          </a:p>
        </p:txBody>
      </p:sp>
      <p:sp>
        <p:nvSpPr>
          <p:cNvPr id="3" name="Subtitle 2">
            <a:extLst>
              <a:ext uri="{FF2B5EF4-FFF2-40B4-BE49-F238E27FC236}">
                <a16:creationId xmlns:a16="http://schemas.microsoft.com/office/drawing/2014/main" id="{AC1130DE-88EE-78F0-46DC-E07030FF91BA}"/>
              </a:ext>
            </a:extLst>
          </p:cNvPr>
          <p:cNvSpPr>
            <a:spLocks noGrp="1"/>
          </p:cNvSpPr>
          <p:nvPr>
            <p:ph type="subTitle" idx="1"/>
          </p:nvPr>
        </p:nvSpPr>
        <p:spPr/>
        <p:txBody>
          <a:bodyPr/>
          <a:lstStyle/>
          <a:p>
            <a:r>
              <a:rPr lang="en-US" dirty="0"/>
              <a:t>By Dr. Shane Martin</a:t>
            </a:r>
          </a:p>
        </p:txBody>
      </p:sp>
    </p:spTree>
    <p:extLst>
      <p:ext uri="{BB962C8B-B14F-4D97-AF65-F5344CB8AC3E}">
        <p14:creationId xmlns:p14="http://schemas.microsoft.com/office/powerpoint/2010/main" val="27195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CE09-A256-8A39-666E-E01778C29A95}"/>
              </a:ext>
            </a:extLst>
          </p:cNvPr>
          <p:cNvSpPr>
            <a:spLocks noGrp="1"/>
          </p:cNvSpPr>
          <p:nvPr>
            <p:ph type="title"/>
          </p:nvPr>
        </p:nvSpPr>
        <p:spPr/>
        <p:txBody>
          <a:bodyPr/>
          <a:lstStyle/>
          <a:p>
            <a:r>
              <a:rPr lang="en-US" dirty="0"/>
              <a:t>BACK FLOWER REMEDIES</a:t>
            </a:r>
          </a:p>
        </p:txBody>
      </p:sp>
      <p:pic>
        <p:nvPicPr>
          <p:cNvPr id="6" name="Content Placeholder 5" descr="REMEDY,&#10;&#10;AI-generated content may be incorrect.">
            <a:extLst>
              <a:ext uri="{FF2B5EF4-FFF2-40B4-BE49-F238E27FC236}">
                <a16:creationId xmlns:a16="http://schemas.microsoft.com/office/drawing/2014/main" id="{3EEF170B-C6E3-CEE8-AC3A-37B75BC5AA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4032" y="1027906"/>
            <a:ext cx="3459408" cy="4889881"/>
          </a:xfrm>
          <a:prstGeom prst="rect">
            <a:avLst/>
          </a:prstGeom>
        </p:spPr>
      </p:pic>
      <p:pic>
        <p:nvPicPr>
          <p:cNvPr id="8" name="Content Placeholder 7" descr="The image showcases a beautifully crafted wooden box filled with a variety of exclusive, handmade flower essences, including a special collection from Bach Flower Essences.&#10;&#10;AI-generated content may be incorrect.">
            <a:extLst>
              <a:ext uri="{FF2B5EF4-FFF2-40B4-BE49-F238E27FC236}">
                <a16:creationId xmlns:a16="http://schemas.microsoft.com/office/drawing/2014/main" id="{96BE17C2-BA20-A50F-FC47-735DB82BA2E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2475" y="1923768"/>
            <a:ext cx="5181600" cy="3672451"/>
          </a:xfrm>
          <a:prstGeom prst="rect">
            <a:avLst/>
          </a:prstGeom>
        </p:spPr>
      </p:pic>
    </p:spTree>
    <p:extLst>
      <p:ext uri="{BB962C8B-B14F-4D97-AF65-F5344CB8AC3E}">
        <p14:creationId xmlns:p14="http://schemas.microsoft.com/office/powerpoint/2010/main" val="219378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33F1-6521-20FD-97ED-4527821036AC}"/>
              </a:ext>
            </a:extLst>
          </p:cNvPr>
          <p:cNvSpPr>
            <a:spLocks noGrp="1"/>
          </p:cNvSpPr>
          <p:nvPr>
            <p:ph type="title"/>
          </p:nvPr>
        </p:nvSpPr>
        <p:spPr/>
        <p:txBody>
          <a:bodyPr/>
          <a:lstStyle/>
          <a:p>
            <a:r>
              <a:rPr lang="en-US" dirty="0"/>
              <a:t>NEURO EMOTIONAL TECHNIQUE</a:t>
            </a:r>
          </a:p>
        </p:txBody>
      </p:sp>
      <p:pic>
        <p:nvPicPr>
          <p:cNvPr id="6" name="Content Placeholder 5" descr="The image shows a comparison of brain scans, with one side depicting a normal brain and the other side showing a brain with a tumor.&#10;&#10;AI-generated content may be incorrect.">
            <a:extLst>
              <a:ext uri="{FF2B5EF4-FFF2-40B4-BE49-F238E27FC236}">
                <a16:creationId xmlns:a16="http://schemas.microsoft.com/office/drawing/2014/main" id="{11DB8C26-75C3-FAE0-4A91-11ADE6988CF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5240" y="1874520"/>
            <a:ext cx="7614920" cy="4568952"/>
          </a:xfrm>
          <a:prstGeom prst="rect">
            <a:avLst/>
          </a:prstGeom>
        </p:spPr>
      </p:pic>
      <p:sp>
        <p:nvSpPr>
          <p:cNvPr id="4" name="Content Placeholder 3">
            <a:extLst>
              <a:ext uri="{FF2B5EF4-FFF2-40B4-BE49-F238E27FC236}">
                <a16:creationId xmlns:a16="http://schemas.microsoft.com/office/drawing/2014/main" id="{7AED720A-EBF5-D196-7CCF-B772E7CC785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6366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C40C-18FB-26AF-ED35-A54B84B3E8D8}"/>
              </a:ext>
            </a:extLst>
          </p:cNvPr>
          <p:cNvSpPr>
            <a:spLocks noGrp="1"/>
          </p:cNvSpPr>
          <p:nvPr>
            <p:ph type="title"/>
          </p:nvPr>
        </p:nvSpPr>
        <p:spPr/>
        <p:txBody>
          <a:bodyPr/>
          <a:lstStyle/>
          <a:p>
            <a:r>
              <a:rPr lang="en-US" dirty="0"/>
              <a:t>FOR TODAY</a:t>
            </a:r>
          </a:p>
        </p:txBody>
      </p:sp>
      <p:sp>
        <p:nvSpPr>
          <p:cNvPr id="3" name="Content Placeholder 2">
            <a:extLst>
              <a:ext uri="{FF2B5EF4-FFF2-40B4-BE49-F238E27FC236}">
                <a16:creationId xmlns:a16="http://schemas.microsoft.com/office/drawing/2014/main" id="{E066C596-92C3-A022-E7CD-0FA25083966A}"/>
              </a:ext>
            </a:extLst>
          </p:cNvPr>
          <p:cNvSpPr>
            <a:spLocks noGrp="1"/>
          </p:cNvSpPr>
          <p:nvPr>
            <p:ph sz="half" idx="1"/>
          </p:nvPr>
        </p:nvSpPr>
        <p:spPr/>
        <p:txBody>
          <a:bodyPr/>
          <a:lstStyle/>
          <a:p>
            <a:r>
              <a:rPr lang="en-US" dirty="0"/>
              <a:t>Sign up to day for a New Patient Visit and get one of the following:</a:t>
            </a:r>
          </a:p>
          <a:p>
            <a:pPr marL="0" indent="0">
              <a:buNone/>
            </a:pPr>
            <a:r>
              <a:rPr lang="en-US" dirty="0"/>
              <a:t>Free lab work</a:t>
            </a:r>
          </a:p>
          <a:p>
            <a:pPr marL="0" indent="0">
              <a:buNone/>
            </a:pPr>
            <a:r>
              <a:rPr lang="en-US" dirty="0"/>
              <a:t>One free supplement</a:t>
            </a:r>
          </a:p>
          <a:p>
            <a:endParaRPr lang="en-US" dirty="0"/>
          </a:p>
        </p:txBody>
      </p:sp>
      <p:sp>
        <p:nvSpPr>
          <p:cNvPr id="4" name="Content Placeholder 3">
            <a:extLst>
              <a:ext uri="{FF2B5EF4-FFF2-40B4-BE49-F238E27FC236}">
                <a16:creationId xmlns:a16="http://schemas.microsoft.com/office/drawing/2014/main" id="{AF2BC033-6705-FF55-F714-52EB5CB67667}"/>
              </a:ext>
            </a:extLst>
          </p:cNvPr>
          <p:cNvSpPr>
            <a:spLocks noGrp="1"/>
          </p:cNvSpPr>
          <p:nvPr>
            <p:ph sz="half" idx="2"/>
          </p:nvPr>
        </p:nvSpPr>
        <p:spPr/>
        <p:txBody>
          <a:bodyPr/>
          <a:lstStyle/>
          <a:p>
            <a:r>
              <a:rPr lang="en-US" dirty="0"/>
              <a:t>ANOTHER OPTION</a:t>
            </a:r>
          </a:p>
          <a:p>
            <a:pPr marL="0" indent="0">
              <a:buNone/>
            </a:pPr>
            <a:r>
              <a:rPr lang="en-US" dirty="0"/>
              <a:t>$</a:t>
            </a:r>
            <a:r>
              <a:rPr lang="en-US"/>
              <a:t>40 Ten </a:t>
            </a:r>
            <a:r>
              <a:rPr lang="en-US" dirty="0"/>
              <a:t>POINT CHECK UP (DIAGNOSE ONLY):</a:t>
            </a:r>
          </a:p>
          <a:p>
            <a:pPr marL="0" indent="0">
              <a:buNone/>
            </a:pPr>
            <a:r>
              <a:rPr lang="en-US" dirty="0"/>
              <a:t>Hormones, Digestion, Allergies, Physical Problems, Infections, Iridology</a:t>
            </a:r>
          </a:p>
          <a:p>
            <a:pPr marL="0" indent="0">
              <a:buNone/>
            </a:pPr>
            <a:r>
              <a:rPr lang="en-US" dirty="0"/>
              <a:t> </a:t>
            </a:r>
          </a:p>
          <a:p>
            <a:endParaRPr lang="en-US" dirty="0"/>
          </a:p>
        </p:txBody>
      </p:sp>
    </p:spTree>
    <p:extLst>
      <p:ext uri="{BB962C8B-B14F-4D97-AF65-F5344CB8AC3E}">
        <p14:creationId xmlns:p14="http://schemas.microsoft.com/office/powerpoint/2010/main" val="120004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891E-3F13-F254-DAAC-FB718FEEA579}"/>
              </a:ext>
            </a:extLst>
          </p:cNvPr>
          <p:cNvSpPr>
            <a:spLocks noGrp="1"/>
          </p:cNvSpPr>
          <p:nvPr>
            <p:ph type="title"/>
          </p:nvPr>
        </p:nvSpPr>
        <p:spPr/>
        <p:txBody>
          <a:bodyPr/>
          <a:lstStyle/>
          <a:p>
            <a:r>
              <a:rPr lang="en-US" dirty="0"/>
              <a:t>QUESTIONS?</a:t>
            </a:r>
            <a:br>
              <a:rPr lang="en-US" dirty="0"/>
            </a:br>
            <a:endParaRPr lang="en-US" dirty="0"/>
          </a:p>
        </p:txBody>
      </p:sp>
      <p:pic>
        <p:nvPicPr>
          <p:cNvPr id="7" name="Content Placeholder 6" descr="Four people in casual attire are gathered around a question mark, suggesting a moment of inquiry or discussion.&#10;&#10;AI-generated content may be incorrect.">
            <a:extLst>
              <a:ext uri="{FF2B5EF4-FFF2-40B4-BE49-F238E27FC236}">
                <a16:creationId xmlns:a16="http://schemas.microsoft.com/office/drawing/2014/main" id="{AE5FD355-4316-F821-162D-E3309FDADF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97839" y="-198981"/>
            <a:ext cx="7255961" cy="7255961"/>
          </a:xfrm>
          <a:prstGeom prst="rect">
            <a:avLst/>
          </a:prstGeom>
        </p:spPr>
      </p:pic>
      <p:sp>
        <p:nvSpPr>
          <p:cNvPr id="4" name="Content Placeholder 3">
            <a:extLst>
              <a:ext uri="{FF2B5EF4-FFF2-40B4-BE49-F238E27FC236}">
                <a16:creationId xmlns:a16="http://schemas.microsoft.com/office/drawing/2014/main" id="{6BEA90C2-BC55-6898-D846-07D2C2D50450}"/>
              </a:ext>
            </a:extLst>
          </p:cNvPr>
          <p:cNvSpPr>
            <a:spLocks noGrp="1"/>
          </p:cNvSpPr>
          <p:nvPr>
            <p:ph sz="half" idx="2"/>
          </p:nvPr>
        </p:nvSpPr>
        <p:spPr/>
        <p:txBody>
          <a:bodyPr/>
          <a:lstStyle/>
          <a:p>
            <a:endParaRPr lang="en-US" dirty="0"/>
          </a:p>
        </p:txBody>
      </p:sp>
      <p:sp>
        <p:nvSpPr>
          <p:cNvPr id="5" name="AutoShape 2" descr="Image result for questions">
            <a:extLst>
              <a:ext uri="{FF2B5EF4-FFF2-40B4-BE49-F238E27FC236}">
                <a16:creationId xmlns:a16="http://schemas.microsoft.com/office/drawing/2014/main" id="{EF55FB03-2010-4C99-C6B6-5295EBFD7D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650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9C2F2C1-B7AA-4F83-9780-77232DAFE1D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INTRODUCTION TO MEDICINE</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pic>
        <p:nvPicPr>
          <p:cNvPr id="1026" name="Picture 2" descr="Holistic Health Care and the Triad of Health - Santosha Health ...">
            <a:extLst>
              <a:ext uri="{FF2B5EF4-FFF2-40B4-BE49-F238E27FC236}">
                <a16:creationId xmlns:a16="http://schemas.microsoft.com/office/drawing/2014/main" id="{BE3DDC73-BF9D-59D0-7EFD-B63F385AE12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02428" y="918053"/>
            <a:ext cx="7225748" cy="502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9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9EAA-5CC2-31CD-4F6E-2E352F012D89}"/>
              </a:ext>
            </a:extLst>
          </p:cNvPr>
          <p:cNvSpPr>
            <a:spLocks noGrp="1"/>
          </p:cNvSpPr>
          <p:nvPr>
            <p:ph type="title"/>
          </p:nvPr>
        </p:nvSpPr>
        <p:spPr/>
        <p:txBody>
          <a:bodyPr/>
          <a:lstStyle/>
          <a:p>
            <a:r>
              <a:rPr lang="en-US" dirty="0"/>
              <a:t>INTRODUCTION TO ANXIETY</a:t>
            </a:r>
            <a:br>
              <a:rPr lang="en-US" dirty="0"/>
            </a:br>
            <a:endParaRPr lang="en-US" dirty="0"/>
          </a:p>
        </p:txBody>
      </p:sp>
      <p:sp>
        <p:nvSpPr>
          <p:cNvPr id="3" name="Content Placeholder 2">
            <a:extLst>
              <a:ext uri="{FF2B5EF4-FFF2-40B4-BE49-F238E27FC236}">
                <a16:creationId xmlns:a16="http://schemas.microsoft.com/office/drawing/2014/main" id="{2DF89948-C0BC-2624-067C-5ECFB7513165}"/>
              </a:ext>
            </a:extLst>
          </p:cNvPr>
          <p:cNvSpPr>
            <a:spLocks noGrp="1"/>
          </p:cNvSpPr>
          <p:nvPr>
            <p:ph sz="half" idx="1"/>
          </p:nvPr>
        </p:nvSpPr>
        <p:spPr/>
        <p:txBody>
          <a:bodyPr/>
          <a:lstStyle/>
          <a:p>
            <a:r>
              <a:rPr lang="en-US" dirty="0"/>
              <a:t>What makes you anxious?</a:t>
            </a:r>
          </a:p>
          <a:p>
            <a:r>
              <a:rPr lang="en-US" dirty="0"/>
              <a:t>Majority of anxiety is physiological</a:t>
            </a:r>
          </a:p>
          <a:p>
            <a:endParaRPr lang="en-US" dirty="0"/>
          </a:p>
        </p:txBody>
      </p:sp>
      <p:pic>
        <p:nvPicPr>
          <p:cNvPr id="2054" name="Picture 6" descr="Health Anxiety (Illness Anxiety Disorder): Signs, Causes &amp; How to Cope ...">
            <a:extLst>
              <a:ext uri="{FF2B5EF4-FFF2-40B4-BE49-F238E27FC236}">
                <a16:creationId xmlns:a16="http://schemas.microsoft.com/office/drawing/2014/main" id="{2EE3A1F9-6E1C-86C4-C38C-05C9F86777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9157" y="1989667"/>
            <a:ext cx="5181600" cy="287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5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00FC-880E-A0A0-D1C1-0BC894224A92}"/>
              </a:ext>
            </a:extLst>
          </p:cNvPr>
          <p:cNvSpPr>
            <a:spLocks noGrp="1"/>
          </p:cNvSpPr>
          <p:nvPr>
            <p:ph type="title"/>
          </p:nvPr>
        </p:nvSpPr>
        <p:spPr/>
        <p:txBody>
          <a:bodyPr/>
          <a:lstStyle/>
          <a:p>
            <a:r>
              <a:rPr lang="en-US" dirty="0"/>
              <a:t>BLOOD SUGAR</a:t>
            </a:r>
            <a:br>
              <a:rPr lang="en-US" dirty="0"/>
            </a:br>
            <a:endParaRPr lang="en-US" dirty="0"/>
          </a:p>
        </p:txBody>
      </p:sp>
      <p:sp>
        <p:nvSpPr>
          <p:cNvPr id="3" name="Content Placeholder 2">
            <a:extLst>
              <a:ext uri="{FF2B5EF4-FFF2-40B4-BE49-F238E27FC236}">
                <a16:creationId xmlns:a16="http://schemas.microsoft.com/office/drawing/2014/main" id="{BE11F97C-8582-F12E-4453-070A8A589D08}"/>
              </a:ext>
            </a:extLst>
          </p:cNvPr>
          <p:cNvSpPr>
            <a:spLocks noGrp="1"/>
          </p:cNvSpPr>
          <p:nvPr>
            <p:ph sz="half" idx="1"/>
          </p:nvPr>
        </p:nvSpPr>
        <p:spPr/>
        <p:txBody>
          <a:bodyPr/>
          <a:lstStyle/>
          <a:p>
            <a:r>
              <a:rPr lang="en-US" dirty="0"/>
              <a:t>Cases</a:t>
            </a:r>
          </a:p>
          <a:p>
            <a:r>
              <a:rPr lang="en-US" dirty="0"/>
              <a:t>Treatment</a:t>
            </a:r>
          </a:p>
          <a:p>
            <a:endParaRPr lang="en-US" dirty="0"/>
          </a:p>
        </p:txBody>
      </p:sp>
      <p:sp>
        <p:nvSpPr>
          <p:cNvPr id="7" name="AutoShape 6" descr="Image result for blood sugar">
            <a:extLst>
              <a:ext uri="{FF2B5EF4-FFF2-40B4-BE49-F238E27FC236}">
                <a16:creationId xmlns:a16="http://schemas.microsoft.com/office/drawing/2014/main" id="{67BE910D-9C02-F9C9-C037-6471061E5C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blood sugar">
            <a:extLst>
              <a:ext uri="{FF2B5EF4-FFF2-40B4-BE49-F238E27FC236}">
                <a16:creationId xmlns:a16="http://schemas.microsoft.com/office/drawing/2014/main" id="{14DEE674-8986-AE1E-4238-410229EF25C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ow to test your blood sugar level? - BloodSugarEasy.com">
            <a:extLst>
              <a:ext uri="{FF2B5EF4-FFF2-40B4-BE49-F238E27FC236}">
                <a16:creationId xmlns:a16="http://schemas.microsoft.com/office/drawing/2014/main" id="{1C351F83-AB63-1E86-FAAD-11671EA5EF2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Image result for blood sugar">
            <a:extLst>
              <a:ext uri="{FF2B5EF4-FFF2-40B4-BE49-F238E27FC236}">
                <a16:creationId xmlns:a16="http://schemas.microsoft.com/office/drawing/2014/main" id="{09CFFE93-2E7C-008C-C94F-EA1B48DCA398}"/>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Content Placeholder 14" descr="The image shows a person wearing a blue glove, holding a blood glucose monitor, and using a blood lancet to draw blood for testing.&#10;&#10;AI-generated content may be incorrect.">
            <a:extLst>
              <a:ext uri="{FF2B5EF4-FFF2-40B4-BE49-F238E27FC236}">
                <a16:creationId xmlns:a16="http://schemas.microsoft.com/office/drawing/2014/main" id="{9E9675F5-B43B-6C2D-11E4-AF97F15A04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36747" y="2515055"/>
            <a:ext cx="4852506" cy="297247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8" descr="PPT - 5 Natural Ways To Manage Blood Sugar PowerPoint Presentation ...">
            <a:extLst>
              <a:ext uri="{FF2B5EF4-FFF2-40B4-BE49-F238E27FC236}">
                <a16:creationId xmlns:a16="http://schemas.microsoft.com/office/drawing/2014/main" id="{FD6AA94A-F156-8426-E15B-4E9C55FA21B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365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ECB3-2C4D-7357-52A3-1F79A363DE6C}"/>
              </a:ext>
            </a:extLst>
          </p:cNvPr>
          <p:cNvSpPr>
            <a:spLocks noGrp="1"/>
          </p:cNvSpPr>
          <p:nvPr>
            <p:ph type="title"/>
          </p:nvPr>
        </p:nvSpPr>
        <p:spPr/>
        <p:txBody>
          <a:bodyPr/>
          <a:lstStyle/>
          <a:p>
            <a:r>
              <a:rPr lang="en-US" dirty="0"/>
              <a:t>ADRENAL FATIGUE</a:t>
            </a:r>
          </a:p>
        </p:txBody>
      </p:sp>
      <p:sp>
        <p:nvSpPr>
          <p:cNvPr id="3" name="Content Placeholder 2">
            <a:extLst>
              <a:ext uri="{FF2B5EF4-FFF2-40B4-BE49-F238E27FC236}">
                <a16:creationId xmlns:a16="http://schemas.microsoft.com/office/drawing/2014/main" id="{2EE956B0-1EEA-760B-3ABE-D6F46198A633}"/>
              </a:ext>
            </a:extLst>
          </p:cNvPr>
          <p:cNvSpPr>
            <a:spLocks noGrp="1"/>
          </p:cNvSpPr>
          <p:nvPr>
            <p:ph sz="half" idx="1"/>
          </p:nvPr>
        </p:nvSpPr>
        <p:spPr/>
        <p:txBody>
          <a:bodyPr/>
          <a:lstStyle/>
          <a:p>
            <a:r>
              <a:rPr lang="en-US" dirty="0"/>
              <a:t>Cases</a:t>
            </a:r>
          </a:p>
          <a:p>
            <a:r>
              <a:rPr lang="en-US" dirty="0"/>
              <a:t>Treatment</a:t>
            </a:r>
          </a:p>
          <a:p>
            <a:endParaRPr lang="en-US" dirty="0"/>
          </a:p>
        </p:txBody>
      </p:sp>
      <p:pic>
        <p:nvPicPr>
          <p:cNvPr id="6" name="Content Placeholder 5" descr="The image depicts various symptoms associated with adrenal fatigue, including low blood pressure, weight gain, infections, fatigue, insomnia, anxiety, headaches, and fatigue.&#10;&#10;AI-generated content may be incorrect.">
            <a:extLst>
              <a:ext uri="{FF2B5EF4-FFF2-40B4-BE49-F238E27FC236}">
                <a16:creationId xmlns:a16="http://schemas.microsoft.com/office/drawing/2014/main" id="{AAD4C556-7A0C-06CA-FFF9-6BDC913E4E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0243" y="1690688"/>
            <a:ext cx="6003557" cy="3796844"/>
          </a:xfrm>
          <a:prstGeom prst="rect">
            <a:avLst/>
          </a:prstGeom>
        </p:spPr>
      </p:pic>
    </p:spTree>
    <p:extLst>
      <p:ext uri="{BB962C8B-B14F-4D97-AF65-F5344CB8AC3E}">
        <p14:creationId xmlns:p14="http://schemas.microsoft.com/office/powerpoint/2010/main" val="272998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5BD2-389B-FE8A-4154-BC7029D3C830}"/>
              </a:ext>
            </a:extLst>
          </p:cNvPr>
          <p:cNvSpPr>
            <a:spLocks noGrp="1"/>
          </p:cNvSpPr>
          <p:nvPr>
            <p:ph type="title"/>
          </p:nvPr>
        </p:nvSpPr>
        <p:spPr/>
        <p:txBody>
          <a:bodyPr/>
          <a:lstStyle/>
          <a:p>
            <a:r>
              <a:rPr lang="en-US" dirty="0"/>
              <a:t>ANEMIA</a:t>
            </a:r>
            <a:br>
              <a:rPr lang="en-US" dirty="0"/>
            </a:br>
            <a:endParaRPr lang="en-US" dirty="0"/>
          </a:p>
        </p:txBody>
      </p:sp>
      <p:sp>
        <p:nvSpPr>
          <p:cNvPr id="3" name="Content Placeholder 2">
            <a:extLst>
              <a:ext uri="{FF2B5EF4-FFF2-40B4-BE49-F238E27FC236}">
                <a16:creationId xmlns:a16="http://schemas.microsoft.com/office/drawing/2014/main" id="{65CFB417-8874-23FB-40E9-442F5DA9D127}"/>
              </a:ext>
            </a:extLst>
          </p:cNvPr>
          <p:cNvSpPr>
            <a:spLocks noGrp="1"/>
          </p:cNvSpPr>
          <p:nvPr>
            <p:ph sz="half" idx="1"/>
          </p:nvPr>
        </p:nvSpPr>
        <p:spPr/>
        <p:txBody>
          <a:bodyPr/>
          <a:lstStyle/>
          <a:p>
            <a:r>
              <a:rPr lang="en-US" dirty="0"/>
              <a:t>Cases</a:t>
            </a:r>
          </a:p>
          <a:p>
            <a:r>
              <a:rPr lang="en-US" dirty="0"/>
              <a:t>Treatment</a:t>
            </a:r>
          </a:p>
          <a:p>
            <a:endParaRPr lang="en-US" dirty="0"/>
          </a:p>
        </p:txBody>
      </p:sp>
      <p:sp>
        <p:nvSpPr>
          <p:cNvPr id="4" name="Content Placeholder 3">
            <a:extLst>
              <a:ext uri="{FF2B5EF4-FFF2-40B4-BE49-F238E27FC236}">
                <a16:creationId xmlns:a16="http://schemas.microsoft.com/office/drawing/2014/main" id="{B7F9CC7A-E940-CB0D-E83B-BD49AF386EC9}"/>
              </a:ext>
            </a:extLst>
          </p:cNvPr>
          <p:cNvSpPr>
            <a:spLocks noGrp="1"/>
          </p:cNvSpPr>
          <p:nvPr>
            <p:ph sz="half" idx="2"/>
          </p:nvPr>
        </p:nvSpPr>
        <p:spPr>
          <a:xfrm>
            <a:off x="6949184" y="1707651"/>
            <a:ext cx="3632396" cy="3175367"/>
          </a:xfrm>
        </p:spPr>
        <p:txBody>
          <a:bodyPr/>
          <a:lstStyle/>
          <a:p>
            <a:endParaRPr lang="en-US"/>
          </a:p>
        </p:txBody>
      </p:sp>
      <p:pic>
        <p:nvPicPr>
          <p:cNvPr id="4098" name="Picture 2" descr="Anemia por deficiencia de hierroLa diferencia de Anemia cantidad de ...">
            <a:extLst>
              <a:ext uri="{FF2B5EF4-FFF2-40B4-BE49-F238E27FC236}">
                <a16:creationId xmlns:a16="http://schemas.microsoft.com/office/drawing/2014/main" id="{38FA2498-521F-6230-F934-293C06E8E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680" y="516776"/>
            <a:ext cx="8249462" cy="54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8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7329-193D-8DB4-B5E5-B5894709BAB0}"/>
              </a:ext>
            </a:extLst>
          </p:cNvPr>
          <p:cNvSpPr>
            <a:spLocks noGrp="1"/>
          </p:cNvSpPr>
          <p:nvPr>
            <p:ph type="title"/>
          </p:nvPr>
        </p:nvSpPr>
        <p:spPr/>
        <p:txBody>
          <a:bodyPr/>
          <a:lstStyle/>
          <a:p>
            <a:r>
              <a:rPr lang="en-US" dirty="0"/>
              <a:t>TRAUMA</a:t>
            </a:r>
            <a:br>
              <a:rPr lang="en-US" dirty="0"/>
            </a:br>
            <a:endParaRPr lang="en-US" dirty="0"/>
          </a:p>
        </p:txBody>
      </p:sp>
      <p:sp>
        <p:nvSpPr>
          <p:cNvPr id="3" name="Content Placeholder 2">
            <a:extLst>
              <a:ext uri="{FF2B5EF4-FFF2-40B4-BE49-F238E27FC236}">
                <a16:creationId xmlns:a16="http://schemas.microsoft.com/office/drawing/2014/main" id="{0A5418AC-A7EE-964D-313D-3F9153CF6953}"/>
              </a:ext>
            </a:extLst>
          </p:cNvPr>
          <p:cNvSpPr>
            <a:spLocks noGrp="1"/>
          </p:cNvSpPr>
          <p:nvPr>
            <p:ph sz="half" idx="1"/>
          </p:nvPr>
        </p:nvSpPr>
        <p:spPr/>
        <p:txBody>
          <a:bodyPr/>
          <a:lstStyle/>
          <a:p>
            <a:r>
              <a:rPr lang="en-US" dirty="0"/>
              <a:t>Cases</a:t>
            </a:r>
          </a:p>
          <a:p>
            <a:r>
              <a:rPr lang="en-US" dirty="0"/>
              <a:t>Treatment</a:t>
            </a:r>
          </a:p>
          <a:p>
            <a:endParaRPr lang="en-US" dirty="0"/>
          </a:p>
        </p:txBody>
      </p:sp>
      <p:pic>
        <p:nvPicPr>
          <p:cNvPr id="6" name="Content Placeholder 5" descr="Three people are in a car, with one person wearing a blue surgical mask and another person wearing a red shirt, while the other two people are holding their hands.&#10;&#10;AI-generated content may be incorrect.">
            <a:extLst>
              <a:ext uri="{FF2B5EF4-FFF2-40B4-BE49-F238E27FC236}">
                <a16:creationId xmlns:a16="http://schemas.microsoft.com/office/drawing/2014/main" id="{1117D9BD-B971-E761-7C19-022BF6262B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29000" y="1825625"/>
            <a:ext cx="8670944" cy="3376295"/>
          </a:xfrm>
          <a:prstGeom prst="rect">
            <a:avLst/>
          </a:prstGeom>
        </p:spPr>
      </p:pic>
    </p:spTree>
    <p:extLst>
      <p:ext uri="{BB962C8B-B14F-4D97-AF65-F5344CB8AC3E}">
        <p14:creationId xmlns:p14="http://schemas.microsoft.com/office/powerpoint/2010/main" val="359309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F611-1403-E837-FE83-B87B06BFD3A1}"/>
              </a:ext>
            </a:extLst>
          </p:cNvPr>
          <p:cNvSpPr>
            <a:spLocks noGrp="1"/>
          </p:cNvSpPr>
          <p:nvPr>
            <p:ph type="title"/>
          </p:nvPr>
        </p:nvSpPr>
        <p:spPr/>
        <p:txBody>
          <a:bodyPr/>
          <a:lstStyle/>
          <a:p>
            <a:r>
              <a:rPr lang="en-US" dirty="0"/>
              <a:t>HORMONES</a:t>
            </a:r>
            <a:br>
              <a:rPr lang="en-US" dirty="0"/>
            </a:br>
            <a:endParaRPr lang="en-US" dirty="0"/>
          </a:p>
        </p:txBody>
      </p:sp>
      <p:sp>
        <p:nvSpPr>
          <p:cNvPr id="3" name="Content Placeholder 2">
            <a:extLst>
              <a:ext uri="{FF2B5EF4-FFF2-40B4-BE49-F238E27FC236}">
                <a16:creationId xmlns:a16="http://schemas.microsoft.com/office/drawing/2014/main" id="{8C555B9A-071C-F00F-E7D9-25E616FD9C8A}"/>
              </a:ext>
            </a:extLst>
          </p:cNvPr>
          <p:cNvSpPr>
            <a:spLocks noGrp="1"/>
          </p:cNvSpPr>
          <p:nvPr>
            <p:ph sz="half" idx="1"/>
          </p:nvPr>
        </p:nvSpPr>
        <p:spPr/>
        <p:txBody>
          <a:bodyPr/>
          <a:lstStyle/>
          <a:p>
            <a:r>
              <a:rPr lang="en-US" dirty="0"/>
              <a:t>Cases</a:t>
            </a:r>
          </a:p>
          <a:p>
            <a:r>
              <a:rPr lang="en-US" dirty="0"/>
              <a:t>Treatment</a:t>
            </a:r>
          </a:p>
          <a:p>
            <a:endParaRPr lang="en-US" dirty="0"/>
          </a:p>
        </p:txBody>
      </p:sp>
      <p:pic>
        <p:nvPicPr>
          <p:cNvPr id="6" name="Content Placeholder 5" descr="The image depicts the hormonal differences between men and women, highlighting the roles of testosterone and estrogen in areas such as muscle strength, menstrual cycles, and effects on hair, skin, fat distribution, and brain cells.&#10;&#10;AI-generated content may be incorrect.">
            <a:extLst>
              <a:ext uri="{FF2B5EF4-FFF2-40B4-BE49-F238E27FC236}">
                <a16:creationId xmlns:a16="http://schemas.microsoft.com/office/drawing/2014/main" id="{C8CAB339-2244-5819-921E-538AB57D3D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8827" y="681037"/>
            <a:ext cx="7182329" cy="5658803"/>
          </a:xfrm>
          <a:prstGeom prst="rect">
            <a:avLst/>
          </a:prstGeom>
        </p:spPr>
      </p:pic>
    </p:spTree>
    <p:extLst>
      <p:ext uri="{BB962C8B-B14F-4D97-AF65-F5344CB8AC3E}">
        <p14:creationId xmlns:p14="http://schemas.microsoft.com/office/powerpoint/2010/main" val="143202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1859-0493-BB30-0AD7-2CE42B632A5F}"/>
              </a:ext>
            </a:extLst>
          </p:cNvPr>
          <p:cNvSpPr>
            <a:spLocks noGrp="1"/>
          </p:cNvSpPr>
          <p:nvPr>
            <p:ph type="title"/>
          </p:nvPr>
        </p:nvSpPr>
        <p:spPr/>
        <p:txBody>
          <a:bodyPr/>
          <a:lstStyle/>
          <a:p>
            <a:r>
              <a:rPr lang="en-US" dirty="0"/>
              <a:t>NEUTRACEUTICALS </a:t>
            </a:r>
          </a:p>
        </p:txBody>
      </p:sp>
      <p:sp>
        <p:nvSpPr>
          <p:cNvPr id="3" name="Content Placeholder 2">
            <a:extLst>
              <a:ext uri="{FF2B5EF4-FFF2-40B4-BE49-F238E27FC236}">
                <a16:creationId xmlns:a16="http://schemas.microsoft.com/office/drawing/2014/main" id="{76094D3E-F199-0BAD-8DE0-DD413492BC95}"/>
              </a:ext>
            </a:extLst>
          </p:cNvPr>
          <p:cNvSpPr>
            <a:spLocks noGrp="1"/>
          </p:cNvSpPr>
          <p:nvPr>
            <p:ph sz="half" idx="1"/>
          </p:nvPr>
        </p:nvSpPr>
        <p:spPr/>
        <p:txBody>
          <a:bodyPr/>
          <a:lstStyle/>
          <a:p>
            <a:r>
              <a:rPr lang="en-US" dirty="0"/>
              <a:t>Common Recommendations</a:t>
            </a:r>
          </a:p>
          <a:p>
            <a:r>
              <a:rPr lang="en-US" dirty="0"/>
              <a:t>Phosphatidylserine</a:t>
            </a:r>
          </a:p>
          <a:p>
            <a:r>
              <a:rPr lang="en-US" dirty="0"/>
              <a:t>Ignatia and </a:t>
            </a:r>
            <a:r>
              <a:rPr lang="en-US" dirty="0" err="1"/>
              <a:t>Chamamilla</a:t>
            </a:r>
            <a:endParaRPr lang="en-US" dirty="0"/>
          </a:p>
          <a:p>
            <a:r>
              <a:rPr lang="en-US" dirty="0"/>
              <a:t>Kava </a:t>
            </a:r>
          </a:p>
        </p:txBody>
      </p:sp>
      <p:sp>
        <p:nvSpPr>
          <p:cNvPr id="7" name="AutoShape 6" descr="Image result for natural medicine herbs">
            <a:extLst>
              <a:ext uri="{FF2B5EF4-FFF2-40B4-BE49-F238E27FC236}">
                <a16:creationId xmlns:a16="http://schemas.microsoft.com/office/drawing/2014/main" id="{6A267447-4D1C-4798-CEBA-D2F14D2EE8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18 Herbal Remedies Anyone Can Make at Home">
            <a:extLst>
              <a:ext uri="{FF2B5EF4-FFF2-40B4-BE49-F238E27FC236}">
                <a16:creationId xmlns:a16="http://schemas.microsoft.com/office/drawing/2014/main" id="{C1F79D1F-4158-FFD8-2FFB-1886A890DB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3600" y="1592035"/>
            <a:ext cx="5968094" cy="397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32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112</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ANXIETY SEMINAR</vt:lpstr>
      <vt:lpstr>INTRODUCTION TO MEDICINE </vt:lpstr>
      <vt:lpstr>INTRODUCTION TO ANXIETY </vt:lpstr>
      <vt:lpstr>BLOOD SUGAR </vt:lpstr>
      <vt:lpstr>ADRENAL FATIGUE</vt:lpstr>
      <vt:lpstr>ANEMIA </vt:lpstr>
      <vt:lpstr>TRAUMA </vt:lpstr>
      <vt:lpstr>HORMONES </vt:lpstr>
      <vt:lpstr>NEUTRACEUTICALS </vt:lpstr>
      <vt:lpstr>BACK FLOWER REMEDIES</vt:lpstr>
      <vt:lpstr>NEURO EMOTIONAL TECHNIQUE</vt:lpstr>
      <vt:lpstr>FOR TODAY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shane martin</dc:creator>
  <cp:lastModifiedBy>shane martin</cp:lastModifiedBy>
  <cp:revision>2</cp:revision>
  <dcterms:created xsi:type="dcterms:W3CDTF">2026-04-20T22:08:33Z</dcterms:created>
  <dcterms:modified xsi:type="dcterms:W3CDTF">2026-04-24T20:06:13Z</dcterms:modified>
</cp:coreProperties>
</file>